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73" r:id="rId3"/>
    <p:sldId id="274" r:id="rId4"/>
    <p:sldId id="275" r:id="rId5"/>
    <p:sldId id="267" r:id="rId6"/>
    <p:sldId id="271" r:id="rId7"/>
    <p:sldId id="272" r:id="rId8"/>
    <p:sldId id="276" r:id="rId9"/>
  </p:sldIdLst>
  <p:sldSz cx="43434000" cy="24231600"/>
  <p:notesSz cx="9144000" cy="6858000"/>
  <p:defaultTextStyle>
    <a:defPPr>
      <a:defRPr lang="en-US"/>
    </a:defPPr>
    <a:lvl1pPr marL="0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1pPr>
    <a:lvl2pPr marL="1933270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2pPr>
    <a:lvl3pPr marL="3866540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3pPr>
    <a:lvl4pPr marL="579981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4pPr>
    <a:lvl5pPr marL="773308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5pPr>
    <a:lvl6pPr marL="966635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6pPr>
    <a:lvl7pPr marL="1159962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7pPr>
    <a:lvl8pPr marL="13532891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8pPr>
    <a:lvl9pPr marL="15466162" algn="l" defTabSz="3866540" rtl="0" eaLnBrk="1" latinLnBrk="0" hangingPunct="1">
      <a:defRPr sz="7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632">
          <p15:clr>
            <a:srgbClr val="A4A3A4"/>
          </p15:clr>
        </p15:guide>
        <p15:guide id="2" pos="13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6024" autoAdjust="0"/>
  </p:normalViewPr>
  <p:slideViewPr>
    <p:cSldViewPr>
      <p:cViewPr varScale="1">
        <p:scale>
          <a:sx n="25" d="100"/>
          <a:sy n="25" d="100"/>
        </p:scale>
        <p:origin x="180" y="378"/>
      </p:cViewPr>
      <p:guideLst>
        <p:guide orient="horz" pos="7632"/>
        <p:guide pos="13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402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media1.wa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97BBA5-2F7C-43C2-AEF4-915B69606997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66950" y="514350"/>
            <a:ext cx="46101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0F65E2-49AF-41C3-BFFA-494E1C8270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7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1pPr>
    <a:lvl2pPr marL="1933270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2pPr>
    <a:lvl3pPr marL="3866540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3pPr>
    <a:lvl4pPr marL="579981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4pPr>
    <a:lvl5pPr marL="773308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5pPr>
    <a:lvl6pPr marL="966635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6pPr>
    <a:lvl7pPr marL="1159962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7pPr>
    <a:lvl8pPr marL="13532891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8pPr>
    <a:lvl9pPr marL="15466162" algn="l" defTabSz="3866540" rtl="0" eaLnBrk="1" latinLnBrk="0" hangingPunct="1">
      <a:defRPr sz="5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0F65E2-49AF-41C3-BFFA-494E1C8270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70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0F65E2-49AF-41C3-BFFA-494E1C8270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8192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0F65E2-49AF-41C3-BFFA-494E1C8270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76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57550" y="7527504"/>
            <a:ext cx="36918900" cy="51940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15100" y="13731240"/>
            <a:ext cx="30403800" cy="61925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933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866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7998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7330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6663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5996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532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4661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6423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000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89650" y="970390"/>
            <a:ext cx="9772650" cy="206753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71700" y="970390"/>
            <a:ext cx="28594050" cy="206753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255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350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0988" y="15571049"/>
            <a:ext cx="36918900" cy="4812665"/>
          </a:xfrm>
        </p:spPr>
        <p:txBody>
          <a:bodyPr anchor="t"/>
          <a:lstStyle>
            <a:lvl1pPr algn="l">
              <a:defRPr sz="169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0988" y="10270389"/>
            <a:ext cx="36918900" cy="5300661"/>
          </a:xfrm>
        </p:spPr>
        <p:txBody>
          <a:bodyPr anchor="b"/>
          <a:lstStyle>
            <a:lvl1pPr marL="0" indent="0">
              <a:buNone/>
              <a:defRPr sz="8500">
                <a:solidFill>
                  <a:schemeClr val="tx1">
                    <a:tint val="75000"/>
                  </a:schemeClr>
                </a:solidFill>
              </a:defRPr>
            </a:lvl1pPr>
            <a:lvl2pPr marL="1933270" indent="0">
              <a:buNone/>
              <a:defRPr sz="7600">
                <a:solidFill>
                  <a:schemeClr val="tx1">
                    <a:tint val="75000"/>
                  </a:schemeClr>
                </a:solidFill>
              </a:defRPr>
            </a:lvl2pPr>
            <a:lvl3pPr marL="386654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3pPr>
            <a:lvl4pPr marL="579981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4pPr>
            <a:lvl5pPr marL="773308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5pPr>
            <a:lvl6pPr marL="966635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6pPr>
            <a:lvl7pPr marL="1159962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7pPr>
            <a:lvl8pPr marL="13532891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8pPr>
            <a:lvl9pPr marL="15466162" indent="0">
              <a:buNone/>
              <a:defRPr sz="5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881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1700" y="5654042"/>
            <a:ext cx="19183350" cy="15991736"/>
          </a:xfrm>
        </p:spPr>
        <p:txBody>
          <a:bodyPr/>
          <a:lstStyle>
            <a:lvl1pPr>
              <a:defRPr sz="11800"/>
            </a:lvl1pPr>
            <a:lvl2pPr>
              <a:defRPr sz="101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78950" y="5654042"/>
            <a:ext cx="19183350" cy="15991736"/>
          </a:xfrm>
        </p:spPr>
        <p:txBody>
          <a:bodyPr/>
          <a:lstStyle>
            <a:lvl1pPr>
              <a:defRPr sz="11800"/>
            </a:lvl1pPr>
            <a:lvl2pPr>
              <a:defRPr sz="10100"/>
            </a:lvl2pPr>
            <a:lvl3pPr>
              <a:defRPr sz="8500"/>
            </a:lvl3pPr>
            <a:lvl4pPr>
              <a:defRPr sz="7600"/>
            </a:lvl4pPr>
            <a:lvl5pPr>
              <a:defRPr sz="7600"/>
            </a:lvl5pPr>
            <a:lvl6pPr>
              <a:defRPr sz="7600"/>
            </a:lvl6pPr>
            <a:lvl7pPr>
              <a:defRPr sz="7600"/>
            </a:lvl7pPr>
            <a:lvl8pPr>
              <a:defRPr sz="7600"/>
            </a:lvl8pPr>
            <a:lvl9pPr>
              <a:defRPr sz="7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22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1700" y="5424067"/>
            <a:ext cx="19190893" cy="2260492"/>
          </a:xfrm>
        </p:spPr>
        <p:txBody>
          <a:bodyPr anchor="b"/>
          <a:lstStyle>
            <a:lvl1pPr marL="0" indent="0">
              <a:buNone/>
              <a:defRPr sz="10100" b="1"/>
            </a:lvl1pPr>
            <a:lvl2pPr marL="1933270" indent="0">
              <a:buNone/>
              <a:defRPr sz="8500" b="1"/>
            </a:lvl2pPr>
            <a:lvl3pPr marL="3866540" indent="0">
              <a:buNone/>
              <a:defRPr sz="7600" b="1"/>
            </a:lvl3pPr>
            <a:lvl4pPr marL="5799811" indent="0">
              <a:buNone/>
              <a:defRPr sz="6800" b="1"/>
            </a:lvl4pPr>
            <a:lvl5pPr marL="7733081" indent="0">
              <a:buNone/>
              <a:defRPr sz="6800" b="1"/>
            </a:lvl5pPr>
            <a:lvl6pPr marL="9666351" indent="0">
              <a:buNone/>
              <a:defRPr sz="6800" b="1"/>
            </a:lvl6pPr>
            <a:lvl7pPr marL="11599621" indent="0">
              <a:buNone/>
              <a:defRPr sz="6800" b="1"/>
            </a:lvl7pPr>
            <a:lvl8pPr marL="13532891" indent="0">
              <a:buNone/>
              <a:defRPr sz="6800" b="1"/>
            </a:lvl8pPr>
            <a:lvl9pPr marL="15466162" indent="0">
              <a:buNone/>
              <a:defRPr sz="6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1700" y="7684559"/>
            <a:ext cx="19190893" cy="13961218"/>
          </a:xfrm>
        </p:spPr>
        <p:txBody>
          <a:bodyPr/>
          <a:lstStyle>
            <a:lvl1pPr>
              <a:defRPr sz="10100"/>
            </a:lvl1pPr>
            <a:lvl2pPr>
              <a:defRPr sz="8500"/>
            </a:lvl2pPr>
            <a:lvl3pPr>
              <a:defRPr sz="76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063872" y="5424067"/>
            <a:ext cx="19198432" cy="2260492"/>
          </a:xfrm>
        </p:spPr>
        <p:txBody>
          <a:bodyPr anchor="b"/>
          <a:lstStyle>
            <a:lvl1pPr marL="0" indent="0">
              <a:buNone/>
              <a:defRPr sz="10100" b="1"/>
            </a:lvl1pPr>
            <a:lvl2pPr marL="1933270" indent="0">
              <a:buNone/>
              <a:defRPr sz="8500" b="1"/>
            </a:lvl2pPr>
            <a:lvl3pPr marL="3866540" indent="0">
              <a:buNone/>
              <a:defRPr sz="7600" b="1"/>
            </a:lvl3pPr>
            <a:lvl4pPr marL="5799811" indent="0">
              <a:buNone/>
              <a:defRPr sz="6800" b="1"/>
            </a:lvl4pPr>
            <a:lvl5pPr marL="7733081" indent="0">
              <a:buNone/>
              <a:defRPr sz="6800" b="1"/>
            </a:lvl5pPr>
            <a:lvl6pPr marL="9666351" indent="0">
              <a:buNone/>
              <a:defRPr sz="6800" b="1"/>
            </a:lvl6pPr>
            <a:lvl7pPr marL="11599621" indent="0">
              <a:buNone/>
              <a:defRPr sz="6800" b="1"/>
            </a:lvl7pPr>
            <a:lvl8pPr marL="13532891" indent="0">
              <a:buNone/>
              <a:defRPr sz="6800" b="1"/>
            </a:lvl8pPr>
            <a:lvl9pPr marL="15466162" indent="0">
              <a:buNone/>
              <a:defRPr sz="6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063872" y="7684559"/>
            <a:ext cx="19198432" cy="13961218"/>
          </a:xfrm>
        </p:spPr>
        <p:txBody>
          <a:bodyPr/>
          <a:lstStyle>
            <a:lvl1pPr>
              <a:defRPr sz="10100"/>
            </a:lvl1pPr>
            <a:lvl2pPr>
              <a:defRPr sz="8500"/>
            </a:lvl2pPr>
            <a:lvl3pPr>
              <a:defRPr sz="7600"/>
            </a:lvl3pPr>
            <a:lvl4pPr>
              <a:defRPr sz="6800"/>
            </a:lvl4pPr>
            <a:lvl5pPr>
              <a:defRPr sz="6800"/>
            </a:lvl5pPr>
            <a:lvl6pPr>
              <a:defRPr sz="6800"/>
            </a:lvl6pPr>
            <a:lvl7pPr>
              <a:defRPr sz="6800"/>
            </a:lvl7pPr>
            <a:lvl8pPr>
              <a:defRPr sz="6800"/>
            </a:lvl8pPr>
            <a:lvl9pPr>
              <a:defRPr sz="6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732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246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295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2" y="964777"/>
            <a:ext cx="14289488" cy="4105910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81487" y="964780"/>
            <a:ext cx="24280813" cy="20680999"/>
          </a:xfrm>
        </p:spPr>
        <p:txBody>
          <a:bodyPr/>
          <a:lstStyle>
            <a:lvl1pPr>
              <a:defRPr sz="13500"/>
            </a:lvl1pPr>
            <a:lvl2pPr>
              <a:defRPr sz="11800"/>
            </a:lvl2pPr>
            <a:lvl3pPr>
              <a:defRPr sz="10100"/>
            </a:lvl3pPr>
            <a:lvl4pPr>
              <a:defRPr sz="8500"/>
            </a:lvl4pPr>
            <a:lvl5pPr>
              <a:defRPr sz="8500"/>
            </a:lvl5pPr>
            <a:lvl6pPr>
              <a:defRPr sz="8500"/>
            </a:lvl6pPr>
            <a:lvl7pPr>
              <a:defRPr sz="8500"/>
            </a:lvl7pPr>
            <a:lvl8pPr>
              <a:defRPr sz="8500"/>
            </a:lvl8pPr>
            <a:lvl9pPr>
              <a:defRPr sz="8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71702" y="5070690"/>
            <a:ext cx="14289488" cy="16575089"/>
          </a:xfrm>
        </p:spPr>
        <p:txBody>
          <a:bodyPr/>
          <a:lstStyle>
            <a:lvl1pPr marL="0" indent="0">
              <a:buNone/>
              <a:defRPr sz="5900"/>
            </a:lvl1pPr>
            <a:lvl2pPr marL="1933270" indent="0">
              <a:buNone/>
              <a:defRPr sz="5100"/>
            </a:lvl2pPr>
            <a:lvl3pPr marL="3866540" indent="0">
              <a:buNone/>
              <a:defRPr sz="4200"/>
            </a:lvl3pPr>
            <a:lvl4pPr marL="5799811" indent="0">
              <a:buNone/>
              <a:defRPr sz="3800"/>
            </a:lvl4pPr>
            <a:lvl5pPr marL="7733081" indent="0">
              <a:buNone/>
              <a:defRPr sz="3800"/>
            </a:lvl5pPr>
            <a:lvl6pPr marL="9666351" indent="0">
              <a:buNone/>
              <a:defRPr sz="3800"/>
            </a:lvl6pPr>
            <a:lvl7pPr marL="11599621" indent="0">
              <a:buNone/>
              <a:defRPr sz="3800"/>
            </a:lvl7pPr>
            <a:lvl8pPr marL="13532891" indent="0">
              <a:buNone/>
              <a:defRPr sz="3800"/>
            </a:lvl8pPr>
            <a:lvl9pPr marL="15466162" indent="0">
              <a:buNone/>
              <a:defRPr sz="3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620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13368" y="16962120"/>
            <a:ext cx="26060400" cy="2002474"/>
          </a:xfrm>
        </p:spPr>
        <p:txBody>
          <a:bodyPr anchor="b"/>
          <a:lstStyle>
            <a:lvl1pPr algn="l">
              <a:defRPr sz="8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513368" y="2165138"/>
            <a:ext cx="26060400" cy="14538960"/>
          </a:xfrm>
        </p:spPr>
        <p:txBody>
          <a:bodyPr/>
          <a:lstStyle>
            <a:lvl1pPr marL="0" indent="0">
              <a:buNone/>
              <a:defRPr sz="13500"/>
            </a:lvl1pPr>
            <a:lvl2pPr marL="1933270" indent="0">
              <a:buNone/>
              <a:defRPr sz="11800"/>
            </a:lvl2pPr>
            <a:lvl3pPr marL="3866540" indent="0">
              <a:buNone/>
              <a:defRPr sz="10100"/>
            </a:lvl3pPr>
            <a:lvl4pPr marL="5799811" indent="0">
              <a:buNone/>
              <a:defRPr sz="8500"/>
            </a:lvl4pPr>
            <a:lvl5pPr marL="7733081" indent="0">
              <a:buNone/>
              <a:defRPr sz="8500"/>
            </a:lvl5pPr>
            <a:lvl6pPr marL="9666351" indent="0">
              <a:buNone/>
              <a:defRPr sz="8500"/>
            </a:lvl6pPr>
            <a:lvl7pPr marL="11599621" indent="0">
              <a:buNone/>
              <a:defRPr sz="8500"/>
            </a:lvl7pPr>
            <a:lvl8pPr marL="13532891" indent="0">
              <a:buNone/>
              <a:defRPr sz="8500"/>
            </a:lvl8pPr>
            <a:lvl9pPr marL="15466162" indent="0">
              <a:buNone/>
              <a:defRPr sz="8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13368" y="18964594"/>
            <a:ext cx="26060400" cy="2843846"/>
          </a:xfrm>
        </p:spPr>
        <p:txBody>
          <a:bodyPr/>
          <a:lstStyle>
            <a:lvl1pPr marL="0" indent="0">
              <a:buNone/>
              <a:defRPr sz="5900"/>
            </a:lvl1pPr>
            <a:lvl2pPr marL="1933270" indent="0">
              <a:buNone/>
              <a:defRPr sz="5100"/>
            </a:lvl2pPr>
            <a:lvl3pPr marL="3866540" indent="0">
              <a:buNone/>
              <a:defRPr sz="4200"/>
            </a:lvl3pPr>
            <a:lvl4pPr marL="5799811" indent="0">
              <a:buNone/>
              <a:defRPr sz="3800"/>
            </a:lvl4pPr>
            <a:lvl5pPr marL="7733081" indent="0">
              <a:buNone/>
              <a:defRPr sz="3800"/>
            </a:lvl5pPr>
            <a:lvl6pPr marL="9666351" indent="0">
              <a:buNone/>
              <a:defRPr sz="3800"/>
            </a:lvl6pPr>
            <a:lvl7pPr marL="11599621" indent="0">
              <a:buNone/>
              <a:defRPr sz="3800"/>
            </a:lvl7pPr>
            <a:lvl8pPr marL="13532891" indent="0">
              <a:buNone/>
              <a:defRPr sz="3800"/>
            </a:lvl8pPr>
            <a:lvl9pPr marL="15466162" indent="0">
              <a:buNone/>
              <a:defRPr sz="3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52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970388"/>
            <a:ext cx="39090600" cy="4038600"/>
          </a:xfrm>
          <a:prstGeom prst="rect">
            <a:avLst/>
          </a:prstGeom>
        </p:spPr>
        <p:txBody>
          <a:bodyPr vert="horz" lIns="386654" tIns="193327" rIns="386654" bIns="193327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1700" y="5654042"/>
            <a:ext cx="39090600" cy="15991736"/>
          </a:xfrm>
          <a:prstGeom prst="rect">
            <a:avLst/>
          </a:prstGeom>
        </p:spPr>
        <p:txBody>
          <a:bodyPr vert="horz" lIns="386654" tIns="193327" rIns="386654" bIns="193327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71700" y="22459105"/>
            <a:ext cx="10134600" cy="1290108"/>
          </a:xfrm>
          <a:prstGeom prst="rect">
            <a:avLst/>
          </a:prstGeom>
        </p:spPr>
        <p:txBody>
          <a:bodyPr vert="horz" lIns="386654" tIns="193327" rIns="386654" bIns="193327" rtlCol="0" anchor="ctr"/>
          <a:lstStyle>
            <a:lvl1pPr algn="l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D8135-F1BB-4772-8968-6B8769A60913}" type="datetimeFigureOut">
              <a:rPr lang="en-US" smtClean="0"/>
              <a:t>11/1/2018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839950" y="22459105"/>
            <a:ext cx="13754100" cy="1290108"/>
          </a:xfrm>
          <a:prstGeom prst="rect">
            <a:avLst/>
          </a:prstGeom>
        </p:spPr>
        <p:txBody>
          <a:bodyPr vert="horz" lIns="386654" tIns="193327" rIns="386654" bIns="193327" rtlCol="0" anchor="ctr"/>
          <a:lstStyle>
            <a:lvl1pPr algn="ct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127700" y="22459105"/>
            <a:ext cx="10134600" cy="1290108"/>
          </a:xfrm>
          <a:prstGeom prst="rect">
            <a:avLst/>
          </a:prstGeom>
        </p:spPr>
        <p:txBody>
          <a:bodyPr vert="horz" lIns="386654" tIns="193327" rIns="386654" bIns="193327" rtlCol="0" anchor="ctr"/>
          <a:lstStyle>
            <a:lvl1pPr algn="r">
              <a:defRPr sz="5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3CCC7-A948-480E-83AA-F69F069EF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74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866540" rtl="0" eaLnBrk="1" latinLnBrk="0" hangingPunct="1">
        <a:spcBef>
          <a:spcPct val="0"/>
        </a:spcBef>
        <a:buNone/>
        <a:defRPr sz="1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49953" indent="-1449953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3500" kern="1200">
          <a:solidFill>
            <a:schemeClr val="tx1"/>
          </a:solidFill>
          <a:latin typeface="+mn-lt"/>
          <a:ea typeface="+mn-ea"/>
          <a:cs typeface="+mn-cs"/>
        </a:defRPr>
      </a:lvl1pPr>
      <a:lvl2pPr marL="3141564" indent="-1208294" algn="l" defTabSz="3866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11800" kern="1200">
          <a:solidFill>
            <a:schemeClr val="tx1"/>
          </a:solidFill>
          <a:latin typeface="+mn-lt"/>
          <a:ea typeface="+mn-ea"/>
          <a:cs typeface="+mn-cs"/>
        </a:defRPr>
      </a:lvl2pPr>
      <a:lvl3pPr marL="483317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0100" kern="1200">
          <a:solidFill>
            <a:schemeClr val="tx1"/>
          </a:solidFill>
          <a:latin typeface="+mn-lt"/>
          <a:ea typeface="+mn-ea"/>
          <a:cs typeface="+mn-cs"/>
        </a:defRPr>
      </a:lvl3pPr>
      <a:lvl4pPr marL="676644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–"/>
        <a:defRPr sz="8500" kern="1200">
          <a:solidFill>
            <a:schemeClr val="tx1"/>
          </a:solidFill>
          <a:latin typeface="+mn-lt"/>
          <a:ea typeface="+mn-ea"/>
          <a:cs typeface="+mn-cs"/>
        </a:defRPr>
      </a:lvl4pPr>
      <a:lvl5pPr marL="869971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»"/>
        <a:defRPr sz="8500" kern="1200">
          <a:solidFill>
            <a:schemeClr val="tx1"/>
          </a:solidFill>
          <a:latin typeface="+mn-lt"/>
          <a:ea typeface="+mn-ea"/>
          <a:cs typeface="+mn-cs"/>
        </a:defRPr>
      </a:lvl5pPr>
      <a:lvl6pPr marL="1063298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6pPr>
      <a:lvl7pPr marL="12566256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7pPr>
      <a:lvl8pPr marL="14499527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8pPr>
      <a:lvl9pPr marL="16432797" indent="-966635" algn="l" defTabSz="3866540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1pPr>
      <a:lvl2pPr marL="1933270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2pPr>
      <a:lvl3pPr marL="3866540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79981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4pPr>
      <a:lvl5pPr marL="773308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5pPr>
      <a:lvl6pPr marL="966635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6pPr>
      <a:lvl7pPr marL="1159962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7pPr>
      <a:lvl8pPr marL="13532891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8pPr>
      <a:lvl9pPr marL="15466162" algn="l" defTabSz="3866540" rtl="0" eaLnBrk="1" latinLnBrk="0" hangingPunct="1">
        <a:defRPr sz="7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gi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794238" y="23591838"/>
            <a:ext cx="487362" cy="487362"/>
          </a:xfrm>
          <a:prstGeom prst="rect">
            <a:avLst/>
          </a:prstGeom>
        </p:spPr>
      </p:pic>
      <p:pic>
        <p:nvPicPr>
          <p:cNvPr id="1026" name="Picture 2" descr="C:\Users\bibiz.CAMPUS\Desktop\UNEX-LOGO_stack_blue-bknd_2 (1).gif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8307" t="-141888" r="128307" b="141888"/>
          <a:stretch/>
        </p:blipFill>
        <p:spPr bwMode="auto">
          <a:xfrm>
            <a:off x="-8301677" y="-803133"/>
            <a:ext cx="15361920" cy="861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43434001" cy="24231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205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570"/>
    </mc:Choice>
    <mc:Fallback xmlns="">
      <p:transition spd="slow" advClick="0" advTm="15570"/>
    </mc:Fallback>
  </mc:AlternateContent>
  <p:timing>
    <p:tnLst>
      <p:par>
        <p:cTn id="1" dur="indefinite" restart="never" nodeType="tmRoot">
          <p:childTnLst>
            <p:audio isNarration="1">
              <p:cMediaNode vol="80000" showWhenStopped="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704938"/>
              </p:ext>
            </p:extLst>
          </p:nvPr>
        </p:nvGraphicFramePr>
        <p:xfrm>
          <a:off x="844850" y="3107267"/>
          <a:ext cx="41744300" cy="1213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2813"/>
                <a:gridCol w="4176713"/>
                <a:gridCol w="15505876"/>
                <a:gridCol w="9541859"/>
                <a:gridCol w="8047039"/>
              </a:tblGrid>
              <a:tr h="1062244"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Start Time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End Time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Section</a:t>
                      </a:r>
                      <a:r>
                        <a:rPr lang="en-US" sz="7000" b="1" baseline="0" dirty="0" smtClean="0">
                          <a:solidFill>
                            <a:schemeClr val="tx1"/>
                          </a:solidFill>
                        </a:rPr>
                        <a:t> Title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Instructor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0" b="1" dirty="0" smtClean="0"/>
                        <a:t>Room</a:t>
                      </a:r>
                      <a:endParaRPr lang="en-US" sz="7000" b="1" dirty="0"/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i="0" u="none" strike="noStrike" dirty="0" smtClean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Subtitle1"/>
          <p:cNvSpPr txBox="1">
            <a:spLocks/>
          </p:cNvSpPr>
          <p:nvPr/>
        </p:nvSpPr>
        <p:spPr>
          <a:xfrm>
            <a:off x="810983" y="1735667"/>
            <a:ext cx="16002000" cy="1371600"/>
          </a:xfrm>
          <a:prstGeom prst="rect">
            <a:avLst/>
          </a:prstGeom>
        </p:spPr>
        <p:txBody>
          <a:bodyPr vert="horz" lIns="386654" tIns="193327" rIns="386654" bIns="193327" rtlCol="0" anchor="ctr">
            <a:noAutofit/>
          </a:bodyPr>
          <a:lstStyle>
            <a:lvl1pPr algn="ctr" defTabSz="3866540" rtl="0" eaLnBrk="1" latinLnBrk="0" hangingPunct="1">
              <a:spcBef>
                <a:spcPct val="0"/>
              </a:spcBef>
              <a:buNone/>
              <a:defRPr sz="18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000" b="1" dirty="0" smtClean="0">
                <a:solidFill>
                  <a:srgbClr val="FFFF00"/>
                </a:solidFill>
              </a:rPr>
              <a:t>Morning Classes</a:t>
            </a:r>
            <a:endParaRPr lang="en-US" sz="9000" b="1" dirty="0">
              <a:solidFill>
                <a:srgbClr val="FFFF00"/>
              </a:solidFill>
            </a:endParaRPr>
          </a:p>
        </p:txBody>
      </p:sp>
      <p:sp>
        <p:nvSpPr>
          <p:cNvPr id="2" name="Title1"/>
          <p:cNvSpPr>
            <a:spLocks noGrp="1"/>
          </p:cNvSpPr>
          <p:nvPr>
            <p:ph type="title"/>
          </p:nvPr>
        </p:nvSpPr>
        <p:spPr>
          <a:xfrm>
            <a:off x="2171700" y="381000"/>
            <a:ext cx="39090600" cy="1371600"/>
          </a:xfrm>
        </p:spPr>
        <p:txBody>
          <a:bodyPr>
            <a:noAutofit/>
          </a:bodyPr>
          <a:lstStyle/>
          <a:p>
            <a:r>
              <a:rPr lang="en-US" sz="12000" b="1" dirty="0">
                <a:solidFill>
                  <a:srgbClr val="FFFF00"/>
                </a:solidFill>
              </a:rPr>
              <a:t>UC Berkeley </a:t>
            </a:r>
            <a:r>
              <a:rPr lang="en-US" sz="12000" b="1" dirty="0" smtClean="0">
                <a:solidFill>
                  <a:srgbClr val="FFFF00"/>
                </a:solidFill>
              </a:rPr>
              <a:t>Extension  Date</a:t>
            </a:r>
            <a:endParaRPr lang="en-US" sz="12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019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31440">
        <p:cut/>
      </p:transition>
    </mc:Choice>
    <mc:Fallback xmlns="">
      <p:transition advTm="3144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893992"/>
              </p:ext>
            </p:extLst>
          </p:nvPr>
        </p:nvGraphicFramePr>
        <p:xfrm>
          <a:off x="844850" y="3107267"/>
          <a:ext cx="41744300" cy="1213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2813"/>
                <a:gridCol w="4176713"/>
                <a:gridCol w="15505876"/>
                <a:gridCol w="9541859"/>
                <a:gridCol w="8047039"/>
              </a:tblGrid>
              <a:tr h="1062244"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Start Time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End Time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Section</a:t>
                      </a:r>
                      <a:r>
                        <a:rPr lang="en-US" sz="7000" b="1" baseline="0" dirty="0" smtClean="0">
                          <a:solidFill>
                            <a:schemeClr val="tx1"/>
                          </a:solidFill>
                        </a:rPr>
                        <a:t> Title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Instructor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0" b="1" dirty="0" smtClean="0"/>
                        <a:t>Room</a:t>
                      </a:r>
                      <a:endParaRPr lang="en-US" sz="7000" b="1" dirty="0"/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i="0" u="none" strike="noStrike" dirty="0" smtClean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Subtitle1"/>
          <p:cNvSpPr txBox="1">
            <a:spLocks/>
          </p:cNvSpPr>
          <p:nvPr/>
        </p:nvSpPr>
        <p:spPr>
          <a:xfrm>
            <a:off x="810983" y="1735667"/>
            <a:ext cx="16002000" cy="1371600"/>
          </a:xfrm>
          <a:prstGeom prst="rect">
            <a:avLst/>
          </a:prstGeom>
        </p:spPr>
        <p:txBody>
          <a:bodyPr vert="horz" lIns="386654" tIns="193327" rIns="386654" bIns="193327" rtlCol="0" anchor="ctr">
            <a:noAutofit/>
          </a:bodyPr>
          <a:lstStyle>
            <a:lvl1pPr algn="ctr" defTabSz="3866540" rtl="0" eaLnBrk="1" latinLnBrk="0" hangingPunct="1">
              <a:spcBef>
                <a:spcPct val="0"/>
              </a:spcBef>
              <a:buNone/>
              <a:defRPr sz="18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000" b="1" dirty="0" smtClean="0">
                <a:solidFill>
                  <a:srgbClr val="FFFF00"/>
                </a:solidFill>
              </a:rPr>
              <a:t>Afternoon Classes</a:t>
            </a:r>
            <a:endParaRPr lang="en-US" sz="9000" b="1" dirty="0">
              <a:solidFill>
                <a:srgbClr val="FFFF00"/>
              </a:solidFill>
            </a:endParaRPr>
          </a:p>
        </p:txBody>
      </p:sp>
      <p:sp>
        <p:nvSpPr>
          <p:cNvPr id="2" name="Title1"/>
          <p:cNvSpPr>
            <a:spLocks noGrp="1"/>
          </p:cNvSpPr>
          <p:nvPr>
            <p:ph type="title"/>
          </p:nvPr>
        </p:nvSpPr>
        <p:spPr>
          <a:xfrm>
            <a:off x="2171700" y="381000"/>
            <a:ext cx="39090600" cy="1371600"/>
          </a:xfrm>
        </p:spPr>
        <p:txBody>
          <a:bodyPr>
            <a:noAutofit/>
          </a:bodyPr>
          <a:lstStyle/>
          <a:p>
            <a:r>
              <a:rPr lang="en-US" sz="12000" b="1" dirty="0">
                <a:solidFill>
                  <a:srgbClr val="FFFF00"/>
                </a:solidFill>
              </a:rPr>
              <a:t>UC Berkeley </a:t>
            </a:r>
            <a:r>
              <a:rPr lang="en-US" sz="12000" b="1" dirty="0" smtClean="0">
                <a:solidFill>
                  <a:srgbClr val="FFFF00"/>
                </a:solidFill>
              </a:rPr>
              <a:t>Extension  Date</a:t>
            </a:r>
            <a:endParaRPr lang="en-US" sz="12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65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31440">
        <p:cut/>
      </p:transition>
    </mc:Choice>
    <mc:Fallback xmlns="">
      <p:transition advTm="3144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286803"/>
              </p:ext>
            </p:extLst>
          </p:nvPr>
        </p:nvGraphicFramePr>
        <p:xfrm>
          <a:off x="844850" y="3107267"/>
          <a:ext cx="41744300" cy="1213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2813"/>
                <a:gridCol w="4176713"/>
                <a:gridCol w="15505876"/>
                <a:gridCol w="9541859"/>
                <a:gridCol w="8047039"/>
              </a:tblGrid>
              <a:tr h="1062244"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Start Time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End Time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Section</a:t>
                      </a:r>
                      <a:r>
                        <a:rPr lang="en-US" sz="7000" b="1" baseline="0" dirty="0" smtClean="0">
                          <a:solidFill>
                            <a:schemeClr val="tx1"/>
                          </a:solidFill>
                        </a:rPr>
                        <a:t> Title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7000" b="1" dirty="0" smtClean="0">
                          <a:solidFill>
                            <a:schemeClr val="tx1"/>
                          </a:solidFill>
                        </a:rPr>
                        <a:t>Instructor</a:t>
                      </a:r>
                      <a:endParaRPr lang="en-US" sz="7000" b="1" dirty="0">
                        <a:solidFill>
                          <a:schemeClr val="tx1"/>
                        </a:solidFill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7000" b="1" dirty="0" smtClean="0"/>
                        <a:t>Room</a:t>
                      </a:r>
                      <a:endParaRPr lang="en-US" sz="7000" b="1" dirty="0"/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386654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800" b="1" i="0" u="none" strike="noStrike" dirty="0" smtClean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800" b="1" i="0" u="none" strike="noStrike" dirty="0">
                        <a:solidFill>
                          <a:schemeClr val="tx1"/>
                        </a:solidFill>
                        <a:effectLst/>
                        <a:latin typeface="Calibri"/>
                      </a:endParaRPr>
                    </a:p>
                  </a:txBody>
                  <a:tcPr marL="45720" marR="45720" marT="0" marB="9144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" name="Subtitle1"/>
          <p:cNvSpPr txBox="1">
            <a:spLocks/>
          </p:cNvSpPr>
          <p:nvPr/>
        </p:nvSpPr>
        <p:spPr>
          <a:xfrm>
            <a:off x="810983" y="1735667"/>
            <a:ext cx="16002000" cy="1371600"/>
          </a:xfrm>
          <a:prstGeom prst="rect">
            <a:avLst/>
          </a:prstGeom>
        </p:spPr>
        <p:txBody>
          <a:bodyPr vert="horz" lIns="386654" tIns="193327" rIns="386654" bIns="193327" rtlCol="0" anchor="ctr">
            <a:noAutofit/>
          </a:bodyPr>
          <a:lstStyle>
            <a:lvl1pPr algn="ctr" defTabSz="3866540" rtl="0" eaLnBrk="1" latinLnBrk="0" hangingPunct="1">
              <a:spcBef>
                <a:spcPct val="0"/>
              </a:spcBef>
              <a:buNone/>
              <a:defRPr sz="18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9000" b="1" dirty="0" smtClean="0">
                <a:solidFill>
                  <a:srgbClr val="FFFF00"/>
                </a:solidFill>
              </a:rPr>
              <a:t>Evening Classes</a:t>
            </a:r>
            <a:endParaRPr lang="en-US" sz="9000" b="1" dirty="0">
              <a:solidFill>
                <a:srgbClr val="FFFF00"/>
              </a:solidFill>
            </a:endParaRPr>
          </a:p>
        </p:txBody>
      </p:sp>
      <p:sp>
        <p:nvSpPr>
          <p:cNvPr id="2" name="Title1"/>
          <p:cNvSpPr>
            <a:spLocks noGrp="1"/>
          </p:cNvSpPr>
          <p:nvPr>
            <p:ph type="title"/>
          </p:nvPr>
        </p:nvSpPr>
        <p:spPr>
          <a:xfrm>
            <a:off x="2171700" y="381000"/>
            <a:ext cx="39090600" cy="1371600"/>
          </a:xfrm>
        </p:spPr>
        <p:txBody>
          <a:bodyPr>
            <a:noAutofit/>
          </a:bodyPr>
          <a:lstStyle/>
          <a:p>
            <a:r>
              <a:rPr lang="en-US" sz="12000" b="1" dirty="0">
                <a:solidFill>
                  <a:srgbClr val="FFFF00"/>
                </a:solidFill>
              </a:rPr>
              <a:t>UC Berkeley </a:t>
            </a:r>
            <a:r>
              <a:rPr lang="en-US" sz="12000" b="1" dirty="0" smtClean="0">
                <a:solidFill>
                  <a:srgbClr val="FFFF00"/>
                </a:solidFill>
              </a:rPr>
              <a:t>Extension  Date</a:t>
            </a:r>
            <a:endParaRPr lang="en-US" sz="120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142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Tm="31440">
        <p:cut/>
      </p:transition>
    </mc:Choice>
    <mc:Fallback xmlns="">
      <p:transition advTm="31440"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18-UCBEX-Line Campaign-15-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1"/>
            <a:ext cx="43531516" cy="244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861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29"/>
    </mc:Choice>
    <mc:Fallback xmlns="">
      <p:transition spd="slow" advTm="15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4"/>
        <p14:stopEvt time="15116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762000"/>
            <a:ext cx="39471600" cy="3048000"/>
          </a:xfrm>
        </p:spPr>
        <p:txBody>
          <a:bodyPr>
            <a:noAutofit/>
          </a:bodyPr>
          <a:lstStyle/>
          <a:p>
            <a:pPr algn="l"/>
            <a:r>
              <a:rPr lang="en-US" sz="96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endParaRPr lang="en-US" sz="9600" b="1" u="sng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41529000" cy="21107400"/>
          </a:xfrm>
          <a:ln>
            <a:solidFill>
              <a:srgbClr val="FFFA37"/>
            </a:solidFill>
          </a:ln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6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50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</a:p>
          <a:p>
            <a:pPr marL="0" indent="0">
              <a:buNone/>
            </a:pPr>
            <a:r>
              <a:rPr lang="en-US" sz="49600" b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</a:t>
            </a:r>
            <a:r>
              <a:rPr lang="en-US" sz="59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Lost</a:t>
            </a:r>
            <a:r>
              <a:rPr lang="en-US" sz="34400" b="1" i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41300" b="1" i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</a:t>
            </a:r>
            <a:r>
              <a:rPr lang="en-US" sz="34400" b="1" i="1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59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Found</a:t>
            </a:r>
          </a:p>
          <a:p>
            <a:pPr marL="0" indent="0">
              <a:buNone/>
            </a:pPr>
            <a:r>
              <a:rPr lang="en-US" sz="16700" b="1" dirty="0" smtClean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pPr marL="0" indent="0">
              <a:buNone/>
            </a:pPr>
            <a:r>
              <a:rPr lang="en-US" sz="167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en-US" sz="20000" b="1" i="1" dirty="0" smtClean="0">
                <a:solidFill>
                  <a:srgbClr val="FFFA37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see the service desk for lost items.</a:t>
            </a:r>
          </a:p>
          <a:p>
            <a:pPr marL="0" indent="0">
              <a:buNone/>
            </a:pPr>
            <a:endParaRPr lang="en-US" sz="20000" b="1" i="1" dirty="0">
              <a:solidFill>
                <a:srgbClr val="FFFA37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1300" b="1" dirty="0">
                <a:latin typeface="Arial" panose="020B0604020202020204" pitchFamily="34" charset="0"/>
                <a:cs typeface="Arial" panose="020B0604020202020204" pitchFamily="34" charset="0"/>
              </a:rPr>
              <a:t>			</a:t>
            </a:r>
            <a:r>
              <a:rPr lang="en-US" sz="1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Monday </a:t>
            </a:r>
            <a:r>
              <a:rPr lang="en-US" sz="11400" b="1" dirty="0">
                <a:latin typeface="Arial" panose="020B0604020202020204" pitchFamily="34" charset="0"/>
                <a:cs typeface="Arial" panose="020B0604020202020204" pitchFamily="34" charset="0"/>
              </a:rPr>
              <a:t>– Thursday: 8:00am – 10:00pm</a:t>
            </a:r>
          </a:p>
          <a:p>
            <a:pPr marL="0" indent="0">
              <a:buNone/>
            </a:pPr>
            <a:r>
              <a:rPr lang="en-US" sz="1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			             Friday </a:t>
            </a:r>
            <a:r>
              <a:rPr lang="en-US" sz="11400" b="1" dirty="0">
                <a:latin typeface="Arial" panose="020B0604020202020204" pitchFamily="34" charset="0"/>
                <a:cs typeface="Arial" panose="020B0604020202020204" pitchFamily="34" charset="0"/>
              </a:rPr>
              <a:t>- 8:00am – 5:00pm</a:t>
            </a:r>
          </a:p>
          <a:p>
            <a:pPr marL="0" indent="0">
              <a:buNone/>
            </a:pPr>
            <a:r>
              <a:rPr lang="en-US" sz="1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			Saturday </a:t>
            </a:r>
            <a:r>
              <a:rPr lang="en-US" sz="11400" b="1" dirty="0">
                <a:latin typeface="Arial" panose="020B0604020202020204" pitchFamily="34" charset="0"/>
                <a:cs typeface="Arial" panose="020B0604020202020204" pitchFamily="34" charset="0"/>
              </a:rPr>
              <a:t>– Sunday: 8:00am – </a:t>
            </a:r>
            <a:r>
              <a:rPr lang="en-US" sz="1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5:00pm</a:t>
            </a:r>
          </a:p>
          <a:p>
            <a:pPr marL="0" indent="0">
              <a:buNone/>
            </a:pPr>
            <a:endParaRPr lang="en-US" sz="114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1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14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</a:t>
            </a:r>
            <a:endParaRPr lang="en-US" sz="11300" b="1" dirty="0">
              <a:solidFill>
                <a:srgbClr val="FFFF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155872"/>
      </p:ext>
    </p:extLst>
  </p:cSld>
  <p:clrMapOvr>
    <a:masterClrMapping/>
  </p:clrMapOvr>
  <p:transition spd="slow" advTm="7540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970388"/>
            <a:ext cx="39090600" cy="5582812"/>
          </a:xfrm>
        </p:spPr>
        <p:txBody>
          <a:bodyPr>
            <a:normAutofit/>
          </a:bodyPr>
          <a:lstStyle/>
          <a:p>
            <a:r>
              <a:rPr lang="en-US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7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Suite 275 Hours and </a:t>
            </a:r>
            <a:r>
              <a:rPr lang="en-US" sz="107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sz="107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ccess: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1700" y="6324600"/>
            <a:ext cx="39090600" cy="1532117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sz="88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7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Monday 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– Thursday: 8:00am – 10:00pm</a:t>
            </a:r>
          </a:p>
          <a:p>
            <a:pPr marL="0" indent="0" algn="ctr">
              <a:buNone/>
            </a:pPr>
            <a:r>
              <a:rPr lang="en-US" sz="7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Friday 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- 8:00am – </a:t>
            </a:r>
            <a:r>
              <a:rPr lang="en-US" sz="7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5:00pm</a:t>
            </a:r>
            <a:endParaRPr lang="en-US" sz="7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7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Saturday 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– Sunday: 8:00am – </a:t>
            </a:r>
            <a:r>
              <a:rPr lang="en-US" sz="7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5:00pm</a:t>
            </a:r>
            <a:endParaRPr lang="en-US" sz="7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7200" b="1" i="1" dirty="0">
                <a:solidFill>
                  <a:srgbClr val="FFFF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keep noise level to a minimum when entering </a:t>
            </a:r>
            <a:r>
              <a:rPr lang="en-US" sz="7200" b="1" i="1" dirty="0" smtClean="0">
                <a:solidFill>
                  <a:srgbClr val="FFFF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study </a:t>
            </a:r>
            <a:r>
              <a:rPr lang="en-US" sz="7200" b="1" i="1" dirty="0">
                <a:solidFill>
                  <a:srgbClr val="FFFF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area.</a:t>
            </a:r>
          </a:p>
          <a:p>
            <a:pPr marL="0" indent="0" algn="ctr">
              <a:buNone/>
            </a:pPr>
            <a:endParaRPr lang="en-US" sz="7200" b="1" i="1" dirty="0">
              <a:solidFill>
                <a:srgbClr val="FFFF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7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Student </a:t>
            </a:r>
            <a:r>
              <a:rPr lang="en-US" sz="7200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 Open </a:t>
            </a:r>
            <a:r>
              <a:rPr lang="en-US" sz="7200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Lab hours:</a:t>
            </a:r>
          </a:p>
          <a:p>
            <a:pPr marL="0" indent="0" algn="ctr">
              <a:buNone/>
            </a:pPr>
            <a:r>
              <a:rPr lang="en-US" sz="7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Monday 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– Thursday: 8:00am - 9:30pm</a:t>
            </a:r>
          </a:p>
          <a:p>
            <a:pPr marL="0" indent="0" algn="ctr">
              <a:buNone/>
            </a:pPr>
            <a:r>
              <a:rPr lang="en-US" sz="7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Fri-Sat-Sunday </a:t>
            </a:r>
            <a:r>
              <a:rPr lang="en-US" sz="7200" b="1" dirty="0">
                <a:latin typeface="Arial" panose="020B0604020202020204" pitchFamily="34" charset="0"/>
                <a:cs typeface="Arial" panose="020B0604020202020204" pitchFamily="34" charset="0"/>
              </a:rPr>
              <a:t>- 8:00am - </a:t>
            </a:r>
            <a:r>
              <a:rPr lang="en-US" sz="7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4:30pm</a:t>
            </a:r>
          </a:p>
          <a:p>
            <a:pPr marL="0" indent="0" algn="ctr">
              <a:buNone/>
            </a:pPr>
            <a:r>
              <a:rPr lang="en-US" sz="7200" b="1" i="1" dirty="0" smtClean="0">
                <a:solidFill>
                  <a:srgbClr val="FFFF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open lab is for currently enrolled UC Berkeley Extension students and Instructors.</a:t>
            </a:r>
            <a:endParaRPr lang="en-US" sz="7200" b="1" i="1" dirty="0">
              <a:solidFill>
                <a:srgbClr val="FFFF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sz="9600" b="1" i="1" dirty="0"/>
          </a:p>
        </p:txBody>
      </p:sp>
    </p:spTree>
    <p:extLst>
      <p:ext uri="{BB962C8B-B14F-4D97-AF65-F5344CB8AC3E}">
        <p14:creationId xmlns:p14="http://schemas.microsoft.com/office/powerpoint/2010/main" val="154120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7012">
        <p14:reveal/>
      </p:transition>
    </mc:Choice>
    <mc:Fallback xmlns="">
      <p:transition spd="slow" advTm="701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5000" dirty="0">
                <a:solidFill>
                  <a:srgbClr val="FFFF00"/>
                </a:solidFill>
              </a:rPr>
              <a:t>What students are saying about our programs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1700" y="4191001"/>
            <a:ext cx="19190893" cy="2590799"/>
          </a:xfrm>
        </p:spPr>
        <p:txBody>
          <a:bodyPr>
            <a:noAutofit/>
          </a:bodyPr>
          <a:lstStyle/>
          <a:p>
            <a:pPr algn="ctr"/>
            <a:r>
              <a:rPr lang="en-US" sz="7500" dirty="0"/>
              <a:t>Vanessa </a:t>
            </a:r>
            <a:r>
              <a:rPr lang="en-US" sz="7500" dirty="0" err="1"/>
              <a:t>Vun</a:t>
            </a:r>
            <a:endParaRPr lang="en-US" sz="7500" dirty="0"/>
          </a:p>
          <a:p>
            <a:pPr algn="ctr"/>
            <a:r>
              <a:rPr lang="en-US" sz="7500" dirty="0"/>
              <a:t>Sciences Courses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063872" y="4267201"/>
            <a:ext cx="19198432" cy="2667000"/>
          </a:xfrm>
        </p:spPr>
        <p:txBody>
          <a:bodyPr>
            <a:noAutofit/>
          </a:bodyPr>
          <a:lstStyle/>
          <a:p>
            <a:pPr algn="ctr"/>
            <a:r>
              <a:rPr lang="en-US" sz="7500" dirty="0"/>
              <a:t>Sean </a:t>
            </a:r>
            <a:r>
              <a:rPr lang="en-US" sz="7500" dirty="0" err="1"/>
              <a:t>Haq</a:t>
            </a:r>
            <a:endParaRPr lang="en-US" sz="7500" dirty="0"/>
          </a:p>
          <a:p>
            <a:pPr algn="ctr"/>
            <a:r>
              <a:rPr lang="en-US" sz="7500" dirty="0"/>
              <a:t>Technology </a:t>
            </a:r>
            <a:r>
              <a:rPr lang="en-US" sz="7500" dirty="0" smtClean="0"/>
              <a:t>Courses</a:t>
            </a:r>
            <a:endParaRPr lang="en-US" sz="7500" dirty="0"/>
          </a:p>
        </p:txBody>
      </p:sp>
      <p:sp>
        <p:nvSpPr>
          <p:cNvPr id="7" name="Rectangle 6"/>
          <p:cNvSpPr/>
          <p:nvPr/>
        </p:nvSpPr>
        <p:spPr>
          <a:xfrm>
            <a:off x="10858500" y="10900083"/>
            <a:ext cx="10858500" cy="5940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“UC Berkeley Extension had the easiest way to enroll in the courses. </a:t>
            </a:r>
          </a:p>
          <a:p>
            <a:r>
              <a:rPr lang="en-US" dirty="0"/>
              <a:t>I could easily find a spot and sign up for the class.”</a:t>
            </a:r>
          </a:p>
        </p:txBody>
      </p:sp>
      <p:sp>
        <p:nvSpPr>
          <p:cNvPr id="8" name="Rectangle 7"/>
          <p:cNvSpPr/>
          <p:nvPr/>
        </p:nvSpPr>
        <p:spPr>
          <a:xfrm>
            <a:off x="35052000" y="8991601"/>
            <a:ext cx="6477000" cy="82791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“Some of my classes are in walking distance from work—what more could you ask for?”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7988519"/>
            <a:ext cx="8085216" cy="139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12800" y="8017422"/>
            <a:ext cx="7727199" cy="139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22773239"/>
      </p:ext>
    </p:extLst>
  </p:cSld>
  <p:clrMapOvr>
    <a:masterClrMapping/>
  </p:clrMapOvr>
  <p:transition spd="slow" advTm="26592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2136</TotalTime>
  <Words>169</Words>
  <Application>Microsoft Office PowerPoint</Application>
  <PresentationFormat>Custom</PresentationFormat>
  <Paragraphs>55</Paragraphs>
  <Slides>8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Presentation</vt:lpstr>
      <vt:lpstr>UC Berkeley Extension  Date</vt:lpstr>
      <vt:lpstr>UC Berkeley Extension  Date</vt:lpstr>
      <vt:lpstr>UC Berkeley Extension  Date</vt:lpstr>
      <vt:lpstr>PowerPoint Presentation</vt:lpstr>
      <vt:lpstr>      </vt:lpstr>
      <vt:lpstr> Suite 275 Hours and Access:</vt:lpstr>
      <vt:lpstr>What students are saying about our programs</vt:lpstr>
    </vt:vector>
  </TitlesOfParts>
  <Company>UC Berkeley Extension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UC Berkeley Extension</dc:creator>
  <cp:lastModifiedBy>Administrator</cp:lastModifiedBy>
  <cp:revision>7</cp:revision>
  <dcterms:created xsi:type="dcterms:W3CDTF">2015-10-29T21:49:43Z</dcterms:created>
  <dcterms:modified xsi:type="dcterms:W3CDTF">2018-11-01T16:52:24Z</dcterms:modified>
</cp:coreProperties>
</file>

<file path=docProps/thumbnail.jpeg>
</file>